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56" r:id="rId6"/>
    <p:sldId id="309" r:id="rId7"/>
    <p:sldId id="277" r:id="rId8"/>
    <p:sldId id="303" r:id="rId9"/>
    <p:sldId id="304" r:id="rId10"/>
    <p:sldId id="305" r:id="rId11"/>
    <p:sldId id="306" r:id="rId12"/>
    <p:sldId id="307" r:id="rId13"/>
    <p:sldId id="308" r:id="rId14"/>
  </p:sldIdLst>
  <p:sldSz cx="10691813" cy="75612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1D00AA-50FC-40C9-AC0D-23DF931CD897}">
          <p14:sldIdLst>
            <p14:sldId id="258"/>
            <p14:sldId id="256"/>
            <p14:sldId id="309"/>
            <p14:sldId id="277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Untitled Section" id="{28E2B414-B9DF-486A-B6C2-8C90C894C5B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73" userDrawn="1">
          <p15:clr>
            <a:srgbClr val="A4A3A4"/>
          </p15:clr>
        </p15:guide>
        <p15:guide id="2" pos="2758" userDrawn="1">
          <p15:clr>
            <a:srgbClr val="A4A3A4"/>
          </p15:clr>
        </p15:guide>
        <p15:guide id="3" orient="horz" pos="10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84D5F8-AAED-433B-94AA-8657123C235E}" v="13" dt="2024-05-08T13:29:53.798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62" autoAdjust="0"/>
  </p:normalViewPr>
  <p:slideViewPr>
    <p:cSldViewPr snapToGrid="0">
      <p:cViewPr varScale="1">
        <p:scale>
          <a:sx n="53" d="100"/>
          <a:sy n="53" d="100"/>
        </p:scale>
        <p:origin x="1424" y="52"/>
      </p:cViewPr>
      <p:guideLst>
        <p:guide orient="horz" pos="873"/>
        <p:guide pos="2758"/>
        <p:guide orient="horz" pos="1058"/>
      </p:guideLst>
    </p:cSldViewPr>
  </p:slideViewPr>
  <p:outlineViewPr>
    <p:cViewPr>
      <p:scale>
        <a:sx n="33" d="100"/>
        <a:sy n="33" d="100"/>
      </p:scale>
      <p:origin x="0" y="-420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492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7775" y="1143000"/>
            <a:ext cx="4362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7775" y="1143000"/>
            <a:ext cx="4362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7775" y="1143000"/>
            <a:ext cx="4362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3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7775" y="1143000"/>
            <a:ext cx="4362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001071" cy="7561263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579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579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579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579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79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79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34633" y="747436"/>
            <a:ext cx="6012647" cy="3958799"/>
          </a:xfrm>
        </p:spPr>
        <p:txBody>
          <a:bodyPr anchor="ctr"/>
          <a:lstStyle>
            <a:lvl1pPr algn="l">
              <a:defRPr sz="5262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1" userDrawn="1">
          <p15:clr>
            <a:srgbClr val="FBAE40"/>
          </p15:clr>
        </p15:guide>
        <p15:guide id="2" orient="horz" pos="2382" userDrawn="1">
          <p15:clr>
            <a:srgbClr val="FBAE40"/>
          </p15:clr>
        </p15:guide>
        <p15:guide id="3" orient="horz" pos="3572" userDrawn="1">
          <p15:clr>
            <a:srgbClr val="FBAE40"/>
          </p15:clr>
        </p15:guide>
        <p15:guide id="4" orient="horz" pos="2492" userDrawn="1">
          <p15:clr>
            <a:srgbClr val="FBAE40"/>
          </p15:clr>
        </p15:guide>
        <p15:guide id="5" pos="639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239" y="988005"/>
            <a:ext cx="9355336" cy="1461495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01720" y="0"/>
            <a:ext cx="890094" cy="1119067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9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240" y="2665074"/>
            <a:ext cx="3751880" cy="4120812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052"/>
              </a:spcAft>
              <a:defRPr lang="en-US" sz="1579" smtClean="0"/>
            </a:lvl1pPr>
            <a:lvl2pPr>
              <a:spcBef>
                <a:spcPts val="0"/>
              </a:spcBef>
              <a:spcAft>
                <a:spcPts val="1052"/>
              </a:spcAft>
              <a:defRPr lang="en-US" sz="1579" smtClean="0"/>
            </a:lvl2pPr>
            <a:lvl3pPr>
              <a:spcBef>
                <a:spcPts val="0"/>
              </a:spcBef>
              <a:spcAft>
                <a:spcPts val="1052"/>
              </a:spcAft>
              <a:defRPr lang="en-US" sz="1579" smtClean="0"/>
            </a:lvl3pPr>
            <a:lvl4pPr>
              <a:spcBef>
                <a:spcPts val="0"/>
              </a:spcBef>
              <a:spcAft>
                <a:spcPts val="1052"/>
              </a:spcAft>
              <a:defRPr lang="en-US" sz="1579" smtClean="0"/>
            </a:lvl4pPr>
            <a:lvl5pPr>
              <a:spcBef>
                <a:spcPts val="0"/>
              </a:spcBef>
              <a:spcAft>
                <a:spcPts val="1052"/>
              </a:spcAft>
              <a:defRPr lang="en-US" sz="1579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01447" lvl="1" indent="-200482"/>
            <a:r>
              <a:rPr lang="en-US" dirty="0"/>
              <a:t>Second level</a:t>
            </a:r>
          </a:p>
          <a:p>
            <a:pPr marL="1002411" lvl="2" indent="-200482"/>
            <a:r>
              <a:rPr lang="en-US" dirty="0"/>
              <a:t>Third level</a:t>
            </a:r>
          </a:p>
          <a:p>
            <a:pPr marL="1403375" lvl="3" indent="-200482"/>
            <a:r>
              <a:rPr lang="en-US" dirty="0"/>
              <a:t>Fourth level</a:t>
            </a:r>
          </a:p>
          <a:p>
            <a:pPr marL="1804340" lvl="4" indent="-200482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596525" y="2665698"/>
            <a:ext cx="5427051" cy="41201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3013" y="7004672"/>
            <a:ext cx="962263" cy="4025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4569" y="7001171"/>
            <a:ext cx="2004715" cy="4025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8576" y="7008172"/>
            <a:ext cx="400943" cy="4025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1536" y="988004"/>
            <a:ext cx="8652493" cy="1497412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890094" cy="7561263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61534" y="2736455"/>
            <a:ext cx="5680861" cy="40086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  <a:buFont typeface="Arial" panose="020B0604020202020204" pitchFamily="34" charset="0"/>
              <a:buNone/>
              <a:defRPr sz="1579">
                <a:solidFill>
                  <a:schemeClr val="bg1"/>
                </a:solidFill>
              </a:defRPr>
            </a:lvl1pPr>
            <a:lvl2pPr marL="400964">
              <a:lnSpc>
                <a:spcPct val="100000"/>
              </a:lnSpc>
              <a:spcAft>
                <a:spcPts val="526"/>
              </a:spcAft>
              <a:defRPr sz="1579">
                <a:solidFill>
                  <a:schemeClr val="bg1"/>
                </a:solidFill>
              </a:defRPr>
            </a:lvl2pPr>
            <a:lvl3pPr marL="801929">
              <a:lnSpc>
                <a:spcPct val="100000"/>
              </a:lnSpc>
              <a:spcAft>
                <a:spcPts val="526"/>
              </a:spcAft>
              <a:defRPr sz="1579">
                <a:solidFill>
                  <a:schemeClr val="bg1"/>
                </a:solidFill>
              </a:defRPr>
            </a:lvl3pPr>
            <a:lvl4pPr marL="1202893">
              <a:lnSpc>
                <a:spcPct val="100000"/>
              </a:lnSpc>
              <a:spcAft>
                <a:spcPts val="526"/>
              </a:spcAft>
              <a:defRPr sz="1579">
                <a:solidFill>
                  <a:schemeClr val="bg1"/>
                </a:solidFill>
              </a:defRPr>
            </a:lvl4pPr>
            <a:lvl5pPr marL="1603858">
              <a:lnSpc>
                <a:spcPct val="100000"/>
              </a:lnSpc>
              <a:spcAft>
                <a:spcPts val="526"/>
              </a:spcAft>
              <a:defRPr sz="157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2488" y="2736454"/>
            <a:ext cx="2671542" cy="4144692"/>
          </a:xfrm>
        </p:spPr>
        <p:txBody>
          <a:bodyPr>
            <a:normAutofit/>
          </a:bodyPr>
          <a:lstStyle>
            <a:lvl1pPr marL="300723" indent="-300723">
              <a:spcAft>
                <a:spcPts val="526"/>
              </a:spcAft>
              <a:buFont typeface="+mj-lt"/>
              <a:buAutoNum type="arabicPeriod"/>
              <a:defRPr sz="1579">
                <a:solidFill>
                  <a:schemeClr val="bg1"/>
                </a:solidFill>
              </a:defRPr>
            </a:lvl1pPr>
            <a:lvl2pPr marL="701688" indent="-300723">
              <a:spcAft>
                <a:spcPts val="526"/>
              </a:spcAft>
              <a:buFont typeface="+mj-lt"/>
              <a:buAutoNum type="alphaLcPeriod"/>
              <a:defRPr sz="1579">
                <a:solidFill>
                  <a:schemeClr val="bg1"/>
                </a:solidFill>
              </a:defRPr>
            </a:lvl2pPr>
            <a:lvl3pPr marL="1102652" indent="-300723">
              <a:spcAft>
                <a:spcPts val="526"/>
              </a:spcAft>
              <a:buFont typeface="+mj-lt"/>
              <a:buAutoNum type="arabicParenR"/>
              <a:defRPr sz="1579">
                <a:solidFill>
                  <a:schemeClr val="bg1"/>
                </a:solidFill>
              </a:defRPr>
            </a:lvl3pPr>
            <a:lvl4pPr marL="1503617" indent="-300723">
              <a:spcAft>
                <a:spcPts val="526"/>
              </a:spcAft>
              <a:buFont typeface="+mj-lt"/>
              <a:buAutoNum type="alphaLcParenR"/>
              <a:defRPr sz="1579">
                <a:solidFill>
                  <a:schemeClr val="bg1"/>
                </a:solidFill>
              </a:defRPr>
            </a:lvl4pPr>
            <a:lvl5pPr marL="1904581" indent="-300723">
              <a:spcAft>
                <a:spcPts val="526"/>
              </a:spcAft>
              <a:buFont typeface="+mj-lt"/>
              <a:buAutoNum type="romanLcPeriod"/>
              <a:defRPr sz="157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3206" y="7004672"/>
            <a:ext cx="962263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7681" y="7001171"/>
            <a:ext cx="2004715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4609" y="7008172"/>
            <a:ext cx="400943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128" y="988005"/>
            <a:ext cx="9353447" cy="1461495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68239" y="2665696"/>
            <a:ext cx="9353447" cy="4055425"/>
          </a:xfrm>
        </p:spPr>
        <p:txBody>
          <a:bodyPr/>
          <a:lstStyle>
            <a:lvl1pPr>
              <a:defRPr/>
            </a:lvl1pPr>
          </a:lstStyle>
          <a:p>
            <a:pPr marL="200482" marR="0" lvl="0" indent="-200482" algn="l" defTabSz="801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52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01720" y="0"/>
            <a:ext cx="890094" cy="1119067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9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3013" y="7004672"/>
            <a:ext cx="962263" cy="4025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4569" y="7001171"/>
            <a:ext cx="2004715" cy="4025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8576" y="7008172"/>
            <a:ext cx="400943" cy="4025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001071" cy="7561263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579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579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579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579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79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79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4239" y="600101"/>
            <a:ext cx="4847987" cy="2960759"/>
          </a:xfrm>
        </p:spPr>
        <p:txBody>
          <a:bodyPr anchor="b">
            <a:normAutofit/>
          </a:bodyPr>
          <a:lstStyle>
            <a:lvl1pPr algn="l">
              <a:defRPr sz="3859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0816" y="3774869"/>
            <a:ext cx="4847987" cy="223813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579">
                <a:solidFill>
                  <a:schemeClr val="tx2"/>
                </a:solidFill>
              </a:defRPr>
            </a:lvl1pPr>
            <a:lvl2pPr marL="400964" indent="0" algn="ctr">
              <a:buNone/>
              <a:defRPr sz="1754"/>
            </a:lvl2pPr>
            <a:lvl3pPr marL="801929" indent="0" algn="ctr">
              <a:buNone/>
              <a:defRPr sz="1579"/>
            </a:lvl3pPr>
            <a:lvl4pPr marL="1202893" indent="0" algn="ctr">
              <a:buNone/>
              <a:defRPr sz="1403"/>
            </a:lvl4pPr>
            <a:lvl5pPr marL="1603858" indent="0" algn="ctr">
              <a:buNone/>
              <a:defRPr sz="1403"/>
            </a:lvl5pPr>
            <a:lvl6pPr marL="2004822" indent="0" algn="ctr">
              <a:buNone/>
              <a:defRPr sz="1403"/>
            </a:lvl6pPr>
            <a:lvl7pPr marL="2405786" indent="0" algn="ctr">
              <a:buNone/>
              <a:defRPr sz="1403"/>
            </a:lvl7pPr>
            <a:lvl8pPr marL="2806751" indent="0" algn="ctr">
              <a:buNone/>
              <a:defRPr sz="1403"/>
            </a:lvl8pPr>
            <a:lvl9pPr marL="3207715" indent="0" algn="ctr">
              <a:buNone/>
              <a:defRPr sz="1403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1" userDrawn="1">
          <p15:clr>
            <a:srgbClr val="FBAE40"/>
          </p15:clr>
        </p15:guide>
        <p15:guide id="2" orient="horz" pos="2382" userDrawn="1">
          <p15:clr>
            <a:srgbClr val="FBAE40"/>
          </p15:clr>
        </p15:guide>
        <p15:guide id="3" orient="horz" pos="3572" userDrawn="1">
          <p15:clr>
            <a:srgbClr val="FBAE40"/>
          </p15:clr>
        </p15:guide>
        <p15:guide id="4" orient="horz" pos="2492" userDrawn="1">
          <p15:clr>
            <a:srgbClr val="FBAE40"/>
          </p15:clr>
        </p15:guide>
        <p15:guide id="5" pos="639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844" y="473501"/>
            <a:ext cx="5563084" cy="2942104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31019" y="3638352"/>
            <a:ext cx="5558909" cy="294210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5"/>
            </a:lvl1pPr>
            <a:lvl2pPr marL="400964">
              <a:lnSpc>
                <a:spcPts val="1754"/>
              </a:lnSpc>
              <a:defRPr sz="1579"/>
            </a:lvl2pPr>
            <a:lvl3pPr marL="801929">
              <a:lnSpc>
                <a:spcPts val="1754"/>
              </a:lnSpc>
              <a:defRPr sz="1579"/>
            </a:lvl3pPr>
            <a:lvl4pPr marL="1202893">
              <a:lnSpc>
                <a:spcPts val="1754"/>
              </a:lnSpc>
              <a:defRPr sz="1579"/>
            </a:lvl4pPr>
            <a:lvl5pPr marL="1603858">
              <a:lnSpc>
                <a:spcPts val="1754"/>
              </a:lnSpc>
              <a:defRPr sz="1579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652" y="-8546"/>
            <a:ext cx="3672273" cy="7569811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579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579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579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579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79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79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7165" y="7006772"/>
            <a:ext cx="2004715" cy="4025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7858" y="7008172"/>
            <a:ext cx="400943" cy="4025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38923" y="7004672"/>
            <a:ext cx="962263" cy="4025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9" userDrawn="1">
          <p15:clr>
            <a:srgbClr val="FBAE40"/>
          </p15:clr>
        </p15:guide>
        <p15:guide id="2" pos="6230" userDrawn="1">
          <p15:clr>
            <a:srgbClr val="FBAE40"/>
          </p15:clr>
        </p15:guide>
        <p15:guide id="3" pos="648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8924" y="728076"/>
            <a:ext cx="5783303" cy="6105112"/>
          </a:xfrm>
        </p:spPr>
        <p:txBody>
          <a:bodyPr anchor="ctr">
            <a:normAutofit/>
          </a:bodyPr>
          <a:lstStyle>
            <a:lvl1pPr algn="l">
              <a:defRPr sz="421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2" y="839393"/>
            <a:ext cx="3574564" cy="6721870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75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2"/>
            <a:ext cx="3568707" cy="5324012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1" userDrawn="1">
          <p15:clr>
            <a:srgbClr val="FBAE40"/>
          </p15:clr>
        </p15:guide>
        <p15:guide id="2" orient="horz" pos="2382" userDrawn="1">
          <p15:clr>
            <a:srgbClr val="FBAE40"/>
          </p15:clr>
        </p15:guide>
        <p15:guide id="3" orient="horz" pos="3572" userDrawn="1">
          <p15:clr>
            <a:srgbClr val="FBAE40"/>
          </p15:clr>
        </p15:guide>
        <p15:guide id="4" orient="horz" pos="2492" userDrawn="1">
          <p15:clr>
            <a:srgbClr val="FBAE40"/>
          </p15:clr>
        </p15:guide>
        <p15:guide id="5" pos="639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8924" y="600101"/>
            <a:ext cx="5783303" cy="3798635"/>
          </a:xfrm>
        </p:spPr>
        <p:txBody>
          <a:bodyPr anchor="b">
            <a:normAutofit/>
          </a:bodyPr>
          <a:lstStyle>
            <a:lvl1pPr algn="l">
              <a:defRPr sz="421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35499" y="4553566"/>
            <a:ext cx="5783303" cy="215164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105">
                <a:solidFill>
                  <a:schemeClr val="tx2"/>
                </a:solidFill>
              </a:defRPr>
            </a:lvl1pPr>
            <a:lvl2pPr marL="400964" indent="0" algn="ctr">
              <a:buNone/>
              <a:defRPr sz="1754"/>
            </a:lvl2pPr>
            <a:lvl3pPr marL="801929" indent="0" algn="ctr">
              <a:buNone/>
              <a:defRPr sz="1579"/>
            </a:lvl3pPr>
            <a:lvl4pPr marL="1202893" indent="0" algn="ctr">
              <a:buNone/>
              <a:defRPr sz="1403"/>
            </a:lvl4pPr>
            <a:lvl5pPr marL="1603858" indent="0" algn="ctr">
              <a:buNone/>
              <a:defRPr sz="1403"/>
            </a:lvl5pPr>
            <a:lvl6pPr marL="2004822" indent="0" algn="ctr">
              <a:buNone/>
              <a:defRPr sz="1403"/>
            </a:lvl6pPr>
            <a:lvl7pPr marL="2405786" indent="0" algn="ctr">
              <a:buNone/>
              <a:defRPr sz="1403"/>
            </a:lvl7pPr>
            <a:lvl8pPr marL="2806751" indent="0" algn="ctr">
              <a:buNone/>
              <a:defRPr sz="1403"/>
            </a:lvl8pPr>
            <a:lvl9pPr marL="3207715" indent="0" algn="ctr">
              <a:buNone/>
              <a:defRPr sz="1403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2237253"/>
            <a:ext cx="3568707" cy="5324012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579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579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579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579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79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79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3574564" cy="6721870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1" userDrawn="1">
          <p15:clr>
            <a:srgbClr val="FBAE40"/>
          </p15:clr>
        </p15:guide>
        <p15:guide id="2" orient="horz" pos="2382" userDrawn="1">
          <p15:clr>
            <a:srgbClr val="FBAE40"/>
          </p15:clr>
        </p15:guide>
        <p15:guide id="3" orient="horz" pos="3572" userDrawn="1">
          <p15:clr>
            <a:srgbClr val="FBAE40"/>
          </p15:clr>
        </p15:guide>
        <p15:guide id="4" orient="horz" pos="2492" userDrawn="1">
          <p15:clr>
            <a:srgbClr val="FBAE40"/>
          </p15:clr>
        </p15:guide>
        <p15:guide id="5" pos="639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241" y="988005"/>
            <a:ext cx="5778376" cy="219264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127417" y="-10082"/>
            <a:ext cx="3568406" cy="7571345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579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579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579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579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79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79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7619" y="7006772"/>
            <a:ext cx="962263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23143" y="7006772"/>
            <a:ext cx="2004715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6851" y="7006772"/>
            <a:ext cx="400943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68238" y="3372564"/>
            <a:ext cx="5785586" cy="3634207"/>
          </a:xfrm>
        </p:spPr>
        <p:txBody>
          <a:bodyPr>
            <a:normAutofit/>
          </a:bodyPr>
          <a:lstStyle>
            <a:lvl1pPr marL="0" indent="0">
              <a:lnSpc>
                <a:spcPts val="1754"/>
              </a:lnSpc>
              <a:buFont typeface="Arial" panose="020B0604020202020204" pitchFamily="34" charset="0"/>
              <a:buNone/>
              <a:defRPr sz="1579">
                <a:solidFill>
                  <a:schemeClr val="bg1"/>
                </a:solidFill>
              </a:defRPr>
            </a:lvl1pPr>
            <a:lvl2pPr marL="400964">
              <a:lnSpc>
                <a:spcPts val="1754"/>
              </a:lnSpc>
              <a:defRPr sz="1579">
                <a:solidFill>
                  <a:schemeClr val="bg1"/>
                </a:solidFill>
              </a:defRPr>
            </a:lvl2pPr>
            <a:lvl3pPr marL="801929">
              <a:lnSpc>
                <a:spcPts val="1754"/>
              </a:lnSpc>
              <a:defRPr sz="1579">
                <a:solidFill>
                  <a:schemeClr val="bg1"/>
                </a:solidFill>
              </a:defRPr>
            </a:lvl3pPr>
            <a:lvl4pPr marL="1202893">
              <a:lnSpc>
                <a:spcPts val="1754"/>
              </a:lnSpc>
              <a:defRPr sz="1579">
                <a:solidFill>
                  <a:schemeClr val="bg1"/>
                </a:solidFill>
              </a:defRPr>
            </a:lvl4pPr>
            <a:lvl5pPr marL="1603858">
              <a:lnSpc>
                <a:spcPts val="1754"/>
              </a:lnSpc>
              <a:defRPr sz="157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9" userDrawn="1">
          <p15:clr>
            <a:srgbClr val="FBAE40"/>
          </p15:clr>
        </p15:guide>
        <p15:guide id="2" pos="6230" userDrawn="1">
          <p15:clr>
            <a:srgbClr val="FBAE40"/>
          </p15:clr>
        </p15:guide>
        <p15:guide id="3" pos="6482" userDrawn="1">
          <p15:clr>
            <a:srgbClr val="FBAE40"/>
          </p15:clr>
        </p15:guide>
        <p15:guide id="4" pos="50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670" y="-4744"/>
            <a:ext cx="6360182" cy="7566423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579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579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579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579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579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79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79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79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62643" y="636106"/>
            <a:ext cx="5656161" cy="3071152"/>
          </a:xfrm>
        </p:spPr>
        <p:txBody>
          <a:bodyPr anchor="b">
            <a:normAutofit/>
          </a:bodyPr>
          <a:lstStyle>
            <a:lvl1pPr algn="l">
              <a:defRPr sz="421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62644" y="3719645"/>
            <a:ext cx="5656159" cy="113516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105">
                <a:solidFill>
                  <a:schemeClr val="tx2"/>
                </a:solidFill>
              </a:defRPr>
            </a:lvl1pPr>
            <a:lvl2pPr marL="400964" indent="0" algn="ctr">
              <a:buNone/>
              <a:defRPr sz="1754"/>
            </a:lvl2pPr>
            <a:lvl3pPr marL="801929" indent="0" algn="ctr">
              <a:buNone/>
              <a:defRPr sz="1579"/>
            </a:lvl3pPr>
            <a:lvl4pPr marL="1202893" indent="0" algn="ctr">
              <a:buNone/>
              <a:defRPr sz="1403"/>
            </a:lvl4pPr>
            <a:lvl5pPr marL="1603858" indent="0" algn="ctr">
              <a:buNone/>
              <a:defRPr sz="1403"/>
            </a:lvl5pPr>
            <a:lvl6pPr marL="2004822" indent="0" algn="ctr">
              <a:buNone/>
              <a:defRPr sz="1403"/>
            </a:lvl6pPr>
            <a:lvl7pPr marL="2405786" indent="0" algn="ctr">
              <a:buNone/>
              <a:defRPr sz="1403"/>
            </a:lvl7pPr>
            <a:lvl8pPr marL="2806751" indent="0" algn="ctr">
              <a:buNone/>
              <a:defRPr sz="1403"/>
            </a:lvl8pPr>
            <a:lvl9pPr marL="3207715" indent="0" algn="ctr">
              <a:buNone/>
              <a:defRPr sz="1403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94530" y="7004672"/>
            <a:ext cx="962263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53345" y="7001171"/>
            <a:ext cx="2004715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4609" y="7004310"/>
            <a:ext cx="400943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1" userDrawn="1">
          <p15:clr>
            <a:srgbClr val="FBAE40"/>
          </p15:clr>
        </p15:guide>
        <p15:guide id="2" orient="horz" pos="2382" userDrawn="1">
          <p15:clr>
            <a:srgbClr val="FBAE40"/>
          </p15:clr>
        </p15:guide>
        <p15:guide id="3" orient="horz" pos="3572" userDrawn="1">
          <p15:clr>
            <a:srgbClr val="FBAE40"/>
          </p15:clr>
        </p15:guide>
        <p15:guide id="4" orient="horz" pos="248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777" y="988005"/>
            <a:ext cx="8233967" cy="150217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56515" y="0"/>
            <a:ext cx="890970" cy="7561263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6776" y="7004672"/>
            <a:ext cx="962263" cy="40256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7022" y="7001171"/>
            <a:ext cx="2004715" cy="40256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4609" y="7008172"/>
            <a:ext cx="400943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76777" y="2856478"/>
            <a:ext cx="3959474" cy="3864646"/>
          </a:xfrm>
        </p:spPr>
        <p:txBody>
          <a:bodyPr>
            <a:normAutofit/>
          </a:bodyPr>
          <a:lstStyle>
            <a:lvl1pPr marL="0" indent="0">
              <a:lnSpc>
                <a:spcPts val="1754"/>
              </a:lnSpc>
              <a:buFont typeface="Arial" panose="020B0604020202020204" pitchFamily="34" charset="0"/>
              <a:buNone/>
              <a:defRPr sz="1579"/>
            </a:lvl1pPr>
            <a:lvl2pPr marL="400964">
              <a:lnSpc>
                <a:spcPts val="1754"/>
              </a:lnSpc>
              <a:defRPr sz="1579"/>
            </a:lvl2pPr>
            <a:lvl3pPr marL="801929">
              <a:lnSpc>
                <a:spcPts val="1754"/>
              </a:lnSpc>
              <a:defRPr sz="1579"/>
            </a:lvl3pPr>
            <a:lvl4pPr marL="1202893">
              <a:lnSpc>
                <a:spcPts val="1754"/>
              </a:lnSpc>
              <a:defRPr sz="1579"/>
            </a:lvl4pPr>
            <a:lvl5pPr marL="1603858">
              <a:lnSpc>
                <a:spcPts val="1754"/>
              </a:lnSpc>
              <a:defRPr sz="1579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51269" y="2856478"/>
            <a:ext cx="3959474" cy="3864646"/>
          </a:xfrm>
        </p:spPr>
        <p:txBody>
          <a:bodyPr>
            <a:normAutofit/>
          </a:bodyPr>
          <a:lstStyle>
            <a:lvl1pPr marL="0" indent="0">
              <a:lnSpc>
                <a:spcPts val="1754"/>
              </a:lnSpc>
              <a:buFont typeface="Arial" panose="020B0604020202020204" pitchFamily="34" charset="0"/>
              <a:buNone/>
              <a:defRPr sz="1579"/>
            </a:lvl1pPr>
            <a:lvl2pPr marL="400964">
              <a:lnSpc>
                <a:spcPts val="1754"/>
              </a:lnSpc>
              <a:defRPr sz="1579"/>
            </a:lvl2pPr>
            <a:lvl3pPr marL="801929">
              <a:lnSpc>
                <a:spcPts val="1754"/>
              </a:lnSpc>
              <a:defRPr sz="1579"/>
            </a:lvl3pPr>
            <a:lvl4pPr marL="1202893">
              <a:lnSpc>
                <a:spcPts val="1754"/>
              </a:lnSpc>
              <a:defRPr sz="1579"/>
            </a:lvl4pPr>
            <a:lvl5pPr marL="1603858">
              <a:lnSpc>
                <a:spcPts val="1754"/>
              </a:lnSpc>
              <a:defRPr sz="1579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24527" y="-855225"/>
            <a:ext cx="2238134" cy="1780187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127929" y="734191"/>
            <a:ext cx="2238134" cy="1780187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9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357702" y="2095361"/>
            <a:ext cx="1780187" cy="2238134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362571" y="2120764"/>
            <a:ext cx="1780187" cy="223813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9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124592" y="3928975"/>
            <a:ext cx="2238134" cy="17801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630964" y="3702270"/>
            <a:ext cx="1780187" cy="223813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499" y="6401820"/>
            <a:ext cx="2517567" cy="1103400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55" y="6396713"/>
            <a:ext cx="943142" cy="1166863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79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8126" y="7529435"/>
            <a:ext cx="805902" cy="3182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79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7261" y="988006"/>
            <a:ext cx="6918958" cy="2248468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087262" y="3593261"/>
            <a:ext cx="2626177" cy="3314840"/>
          </a:xfrm>
        </p:spPr>
        <p:txBody>
          <a:bodyPr>
            <a:normAutofit/>
          </a:bodyPr>
          <a:lstStyle>
            <a:lvl1pPr marL="250603" indent="-250603">
              <a:lnSpc>
                <a:spcPts val="1754"/>
              </a:lnSpc>
              <a:buFont typeface="Arial" panose="020B0604020202020204" pitchFamily="34" charset="0"/>
              <a:buChar char="•"/>
              <a:defRPr sz="1579"/>
            </a:lvl1pPr>
            <a:lvl2pPr>
              <a:lnSpc>
                <a:spcPts val="1754"/>
              </a:lnSpc>
              <a:defRPr sz="1579"/>
            </a:lvl2pPr>
            <a:lvl3pPr>
              <a:lnSpc>
                <a:spcPts val="1754"/>
              </a:lnSpc>
              <a:defRPr sz="1579"/>
            </a:lvl3pPr>
            <a:lvl4pPr>
              <a:lnSpc>
                <a:spcPts val="1754"/>
              </a:lnSpc>
              <a:defRPr sz="1579"/>
            </a:lvl4pPr>
            <a:lvl5pPr>
              <a:lnSpc>
                <a:spcPts val="1754"/>
              </a:lnSpc>
              <a:defRPr sz="1579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86461" y="3587401"/>
            <a:ext cx="4016524" cy="3314840"/>
          </a:xfrm>
        </p:spPr>
        <p:txBody>
          <a:bodyPr>
            <a:normAutofit/>
          </a:bodyPr>
          <a:lstStyle>
            <a:lvl1pPr marL="0" indent="0">
              <a:lnSpc>
                <a:spcPts val="1754"/>
              </a:lnSpc>
              <a:buNone/>
              <a:defRPr sz="1579"/>
            </a:lvl1pPr>
            <a:lvl2pPr marL="400964">
              <a:lnSpc>
                <a:spcPts val="1754"/>
              </a:lnSpc>
              <a:defRPr sz="1579"/>
            </a:lvl2pPr>
            <a:lvl3pPr marL="801929">
              <a:lnSpc>
                <a:spcPts val="1754"/>
              </a:lnSpc>
              <a:defRPr sz="1579"/>
            </a:lvl3pPr>
            <a:lvl4pPr marL="1202893">
              <a:lnSpc>
                <a:spcPts val="1754"/>
              </a:lnSpc>
              <a:defRPr sz="1579"/>
            </a:lvl4pPr>
            <a:lvl5pPr marL="1603858">
              <a:lnSpc>
                <a:spcPts val="1754"/>
              </a:lnSpc>
              <a:defRPr sz="1579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90140" y="7004672"/>
            <a:ext cx="962263" cy="40256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24866" y="7001171"/>
            <a:ext cx="2004715" cy="40256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2043" y="7008172"/>
            <a:ext cx="400943" cy="40256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9" userDrawn="1">
          <p15:clr>
            <a:srgbClr val="FBAE40"/>
          </p15:clr>
        </p15:guide>
        <p15:guide id="2" pos="6230" userDrawn="1">
          <p15:clr>
            <a:srgbClr val="FBAE40"/>
          </p15:clr>
        </p15:guide>
        <p15:guide id="3" pos="648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9330" y="990666"/>
            <a:ext cx="6670890" cy="223813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6897" y="10156"/>
            <a:ext cx="1780185" cy="5347950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175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6898" y="5361978"/>
            <a:ext cx="1780187" cy="22104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9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6" y="6466659"/>
            <a:ext cx="1770832" cy="110194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335888" y="3593351"/>
            <a:ext cx="6678240" cy="3283548"/>
          </a:xfrm>
        </p:spPr>
        <p:txBody>
          <a:bodyPr>
            <a:normAutofit/>
          </a:bodyPr>
          <a:lstStyle>
            <a:lvl1pPr marL="250603" indent="-250603">
              <a:lnSpc>
                <a:spcPts val="1754"/>
              </a:lnSpc>
              <a:buFont typeface="Arial" panose="020B0604020202020204" pitchFamily="34" charset="0"/>
              <a:buChar char="•"/>
              <a:defRPr sz="1579">
                <a:solidFill>
                  <a:schemeClr val="tx2"/>
                </a:solidFill>
              </a:defRPr>
            </a:lvl1pPr>
            <a:lvl2pPr marL="601447">
              <a:lnSpc>
                <a:spcPts val="1754"/>
              </a:lnSpc>
              <a:defRPr sz="1579">
                <a:solidFill>
                  <a:schemeClr val="tx2"/>
                </a:solidFill>
              </a:defRPr>
            </a:lvl2pPr>
            <a:lvl3pPr marL="1002411">
              <a:lnSpc>
                <a:spcPts val="1754"/>
              </a:lnSpc>
              <a:defRPr sz="1579">
                <a:solidFill>
                  <a:schemeClr val="tx2"/>
                </a:solidFill>
              </a:defRPr>
            </a:lvl3pPr>
            <a:lvl4pPr marL="1403375">
              <a:lnSpc>
                <a:spcPts val="1754"/>
              </a:lnSpc>
              <a:defRPr sz="1579">
                <a:solidFill>
                  <a:schemeClr val="tx2"/>
                </a:solidFill>
              </a:defRPr>
            </a:lvl4pPr>
            <a:lvl5pPr marL="1804340">
              <a:lnSpc>
                <a:spcPts val="1754"/>
              </a:lnSpc>
              <a:defRPr sz="1579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5890" y="7004672"/>
            <a:ext cx="962263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3311" y="7001171"/>
            <a:ext cx="2004715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3185" y="7008172"/>
            <a:ext cx="400943" cy="4025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77" y="0"/>
            <a:ext cx="890970" cy="7561263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9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79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6898" y="3124792"/>
            <a:ext cx="1780187" cy="223813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9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9" userDrawn="1">
          <p15:clr>
            <a:srgbClr val="FBAE40"/>
          </p15:clr>
        </p15:guide>
        <p15:guide id="2" pos="6230" userDrawn="1">
          <p15:clr>
            <a:srgbClr val="FBAE40"/>
          </p15:clr>
        </p15:guide>
        <p15:guide id="3" pos="648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39" y="402568"/>
            <a:ext cx="9355336" cy="146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239" y="2012836"/>
            <a:ext cx="9355336" cy="479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239" y="7008172"/>
            <a:ext cx="2472483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1665" y="7008172"/>
            <a:ext cx="3608487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1093" y="7008172"/>
            <a:ext cx="2472483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801929" rtl="0" eaLnBrk="1" latinLnBrk="0" hangingPunct="1">
        <a:lnSpc>
          <a:spcPct val="90000"/>
        </a:lnSpc>
        <a:spcBef>
          <a:spcPct val="0"/>
        </a:spcBef>
        <a:buNone/>
        <a:defRPr sz="38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482" indent="-200482" algn="l" defTabSz="801929" rtl="0" eaLnBrk="1" latinLnBrk="0" hangingPunct="1">
        <a:lnSpc>
          <a:spcPct val="100000"/>
        </a:lnSpc>
        <a:spcBef>
          <a:spcPts val="0"/>
        </a:spcBef>
        <a:spcAft>
          <a:spcPts val="1052"/>
        </a:spcAft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447" indent="-200482" algn="l" defTabSz="801929" rtl="0" eaLnBrk="1" latinLnBrk="0" hangingPunct="1">
        <a:lnSpc>
          <a:spcPct val="100000"/>
        </a:lnSpc>
        <a:spcBef>
          <a:spcPts val="0"/>
        </a:spcBef>
        <a:spcAft>
          <a:spcPts val="1052"/>
        </a:spcAft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411" indent="-200482" algn="l" defTabSz="801929" rtl="0" eaLnBrk="1" latinLnBrk="0" hangingPunct="1">
        <a:lnSpc>
          <a:spcPct val="100000"/>
        </a:lnSpc>
        <a:spcBef>
          <a:spcPts val="0"/>
        </a:spcBef>
        <a:spcAft>
          <a:spcPts val="1052"/>
        </a:spcAft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375" indent="-200482" algn="l" defTabSz="801929" rtl="0" eaLnBrk="1" latinLnBrk="0" hangingPunct="1">
        <a:lnSpc>
          <a:spcPct val="100000"/>
        </a:lnSpc>
        <a:spcBef>
          <a:spcPts val="0"/>
        </a:spcBef>
        <a:spcAft>
          <a:spcPts val="1052"/>
        </a:spcAft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340" indent="-200482" algn="l" defTabSz="801929" rtl="0" eaLnBrk="1" latinLnBrk="0" hangingPunct="1">
        <a:lnSpc>
          <a:spcPct val="100000"/>
        </a:lnSpc>
        <a:spcBef>
          <a:spcPts val="0"/>
        </a:spcBef>
        <a:spcAft>
          <a:spcPts val="1052"/>
        </a:spcAft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304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269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233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197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0964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1929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2893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3858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4822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5786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6751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7715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5" userDrawn="1">
          <p15:clr>
            <a:srgbClr val="5ACBF0"/>
          </p15:clr>
        </p15:guide>
        <p15:guide id="2" pos="1684" userDrawn="1">
          <p15:clr>
            <a:srgbClr val="F26B43"/>
          </p15:clr>
        </p15:guide>
        <p15:guide id="3" pos="5051" userDrawn="1">
          <p15:clr>
            <a:srgbClr val="F26B43"/>
          </p15:clr>
        </p15:guide>
        <p15:guide id="4" orient="horz" pos="2382" userDrawn="1">
          <p15:clr>
            <a:srgbClr val="F26B43"/>
          </p15:clr>
        </p15:guide>
        <p15:guide id="5" pos="1116" userDrawn="1">
          <p15:clr>
            <a:srgbClr val="9FCC3B"/>
          </p15:clr>
        </p15:guide>
        <p15:guide id="6" pos="2231" userDrawn="1">
          <p15:clr>
            <a:srgbClr val="9FCC3B"/>
          </p15:clr>
        </p15:guide>
        <p15:guide id="7" pos="4484" userDrawn="1">
          <p15:clr>
            <a:srgbClr val="9FCC3B"/>
          </p15:clr>
        </p15:guide>
        <p15:guide id="8" pos="5620" userDrawn="1">
          <p15:clr>
            <a:srgbClr val="9FCC3B"/>
          </p15:clr>
        </p15:guide>
        <p15:guide id="9" pos="3455" userDrawn="1">
          <p15:clr>
            <a:srgbClr val="F26B43"/>
          </p15:clr>
        </p15:guide>
        <p15:guide id="10" pos="623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9885" y="907206"/>
            <a:ext cx="6796938" cy="935534"/>
          </a:xfrm>
        </p:spPr>
        <p:txBody>
          <a:bodyPr>
            <a:normAutofit/>
          </a:bodyPr>
          <a:lstStyle/>
          <a:p>
            <a:r>
              <a:rPr lang="en-US" dirty="0"/>
              <a:t>Wie ben </a:t>
            </a:r>
            <a:r>
              <a:rPr lang="en-US" dirty="0" err="1"/>
              <a:t>ik</a:t>
            </a:r>
            <a:r>
              <a:rPr lang="en-US" dirty="0"/>
              <a:t> 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1441202"/>
            <a:ext cx="3574564" cy="5346501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23054" y="4848126"/>
            <a:ext cx="240566" cy="2405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9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916" y="1352699"/>
            <a:ext cx="3648962" cy="363861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3">
            <a:extLst>
              <a:ext uri="{FF2B5EF4-FFF2-40B4-BE49-F238E27FC236}">
                <a16:creationId xmlns:a16="http://schemas.microsoft.com/office/drawing/2014/main" id="{16C20BDB-8D14-EA85-E29A-A52D24FDF8E7}"/>
              </a:ext>
            </a:extLst>
          </p:cNvPr>
          <p:cNvSpPr txBox="1">
            <a:spLocks/>
          </p:cNvSpPr>
          <p:nvPr/>
        </p:nvSpPr>
        <p:spPr>
          <a:xfrm>
            <a:off x="4095347" y="2138675"/>
            <a:ext cx="6796938" cy="2510667"/>
          </a:xfrm>
          <a:prstGeom prst="rect">
            <a:avLst/>
          </a:prstGeom>
        </p:spPr>
        <p:txBody>
          <a:bodyPr vert="horz" lIns="80189" tIns="40094" rIns="80189" bIns="40094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10" dirty="0" err="1"/>
              <a:t>Ik</a:t>
            </a:r>
            <a:r>
              <a:rPr lang="en-US" sz="4210" dirty="0"/>
              <a:t> ben Steven </a:t>
            </a:r>
          </a:p>
          <a:p>
            <a:endParaRPr lang="en-US" sz="4210" dirty="0"/>
          </a:p>
          <a:p>
            <a:r>
              <a:rPr lang="en-US" sz="4210" dirty="0"/>
              <a:t>Tweede </a:t>
            </a:r>
            <a:r>
              <a:rPr lang="en-US" sz="4210" dirty="0" err="1"/>
              <a:t>jaars</a:t>
            </a:r>
            <a:r>
              <a:rPr lang="en-US" sz="4210" dirty="0"/>
              <a:t> </a:t>
            </a:r>
          </a:p>
          <a:p>
            <a:endParaRPr lang="en-US" sz="4210" dirty="0"/>
          </a:p>
          <a:p>
            <a:r>
              <a:rPr lang="en-US" sz="4210" dirty="0" err="1"/>
              <a:t>Opleiding</a:t>
            </a:r>
            <a:r>
              <a:rPr lang="en-US" sz="4210" dirty="0"/>
              <a:t> N&amp;SB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EA862B-FB48-A121-54F6-693BCB4D8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 flipV="1">
            <a:off x="3252267" y="-579504"/>
            <a:ext cx="4781390" cy="6370703"/>
          </a:xfrm>
        </p:spPr>
        <p:txBody>
          <a:bodyPr>
            <a:normAutofit/>
          </a:bodyPr>
          <a:lstStyle/>
          <a:p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6E238-B5CD-07D7-E29C-8AF6831C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55885" cy="7561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916BF-7773-5CB9-AF8F-C3B90C12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059" y="0"/>
            <a:ext cx="5708754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0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4634" y="1368061"/>
            <a:ext cx="6012647" cy="3148784"/>
          </a:xfrm>
        </p:spPr>
        <p:txBody>
          <a:bodyPr>
            <a:normAutofit/>
          </a:bodyPr>
          <a:lstStyle/>
          <a:p>
            <a:r>
              <a:rPr lang="en-US" dirty="0"/>
              <a:t>Stevens </a:t>
            </a:r>
            <a:r>
              <a:rPr lang="en-US" dirty="0" err="1"/>
              <a:t>Wifi</a:t>
            </a:r>
            <a:br>
              <a:rPr lang="en-US" dirty="0"/>
            </a:br>
            <a:r>
              <a:rPr lang="en-US" sz="1754" dirty="0" err="1"/>
              <a:t>mijn</a:t>
            </a:r>
            <a:r>
              <a:rPr lang="en-US" sz="1754" dirty="0"/>
              <a:t> </a:t>
            </a:r>
            <a:r>
              <a:rPr lang="en-US" sz="1754" dirty="0" err="1"/>
              <a:t>thema</a:t>
            </a:r>
            <a:r>
              <a:rPr lang="en-US" sz="1754" dirty="0"/>
              <a:t> </a:t>
            </a:r>
            <a:r>
              <a:rPr lang="en-US" sz="1754" dirty="0" err="1"/>
              <a:t>gaat</a:t>
            </a:r>
            <a:r>
              <a:rPr lang="en-US" sz="1754" dirty="0"/>
              <a:t> over </a:t>
            </a:r>
            <a:r>
              <a:rPr lang="en-US" sz="1754" dirty="0" err="1"/>
              <a:t>wifi</a:t>
            </a:r>
            <a:r>
              <a:rPr lang="en-US" sz="1754" dirty="0"/>
              <a:t> </a:t>
            </a:r>
            <a:r>
              <a:rPr lang="en-US" sz="1754" dirty="0" err="1"/>
              <a:t>daar</a:t>
            </a:r>
            <a:r>
              <a:rPr lang="en-US" sz="1754" dirty="0"/>
              <a:t> </a:t>
            </a:r>
            <a:r>
              <a:rPr lang="en-US" sz="1754" dirty="0" err="1"/>
              <a:t>bij</a:t>
            </a:r>
            <a:r>
              <a:rPr lang="en-US" sz="1754" dirty="0"/>
              <a:t> </a:t>
            </a:r>
            <a:r>
              <a:rPr lang="en-US" sz="1754" dirty="0" err="1"/>
              <a:t>komt</a:t>
            </a:r>
            <a:r>
              <a:rPr lang="en-US" sz="1754" dirty="0"/>
              <a:t> :</a:t>
            </a:r>
            <a:br>
              <a:rPr lang="en-US" sz="1754" dirty="0"/>
            </a:br>
            <a:r>
              <a:rPr lang="en-US" sz="1754" dirty="0"/>
              <a:t>- </a:t>
            </a:r>
            <a:r>
              <a:rPr lang="en-US" sz="1754" dirty="0" err="1"/>
              <a:t>dns</a:t>
            </a:r>
            <a:r>
              <a:rPr lang="en-US" sz="1754" dirty="0"/>
              <a:t> </a:t>
            </a:r>
            <a:br>
              <a:rPr lang="en-US" sz="1754" dirty="0"/>
            </a:br>
            <a:r>
              <a:rPr lang="en-US" sz="1754" dirty="0"/>
              <a:t>- gateway </a:t>
            </a:r>
            <a:br>
              <a:rPr lang="en-US" sz="1754" dirty="0"/>
            </a:br>
            <a:r>
              <a:rPr lang="en-US" sz="1754" dirty="0"/>
              <a:t>- software</a:t>
            </a:r>
            <a:br>
              <a:rPr lang="en-US" sz="1754" dirty="0"/>
            </a:br>
            <a:r>
              <a:rPr lang="en-US" sz="1754" dirty="0"/>
              <a:t>- </a:t>
            </a:r>
            <a:r>
              <a:rPr lang="en-US" sz="1754" dirty="0" err="1"/>
              <a:t>ip</a:t>
            </a:r>
            <a:r>
              <a:rPr lang="en-US" sz="1754" dirty="0"/>
              <a:t> </a:t>
            </a:r>
            <a:r>
              <a:rPr lang="en-US" sz="1754" dirty="0" err="1"/>
              <a:t>aDRESSEN</a:t>
            </a:r>
            <a:br>
              <a:rPr lang="en-US" sz="1754" dirty="0"/>
            </a:br>
            <a:r>
              <a:rPr lang="en-US" sz="1754" dirty="0"/>
              <a:t>- </a:t>
            </a:r>
            <a:r>
              <a:rPr lang="en-US" sz="1754" dirty="0" err="1"/>
              <a:t>dhcp</a:t>
            </a:r>
            <a:endParaRPr lang="en-US" sz="1754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713CF-DB16-77C0-5F59-D057C5DA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117" y="1363839"/>
            <a:ext cx="6333135" cy="3376604"/>
          </a:xfrm>
        </p:spPr>
        <p:txBody>
          <a:bodyPr>
            <a:normAutofit/>
          </a:bodyPr>
          <a:lstStyle/>
          <a:p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mijn</a:t>
            </a:r>
            <a:r>
              <a:rPr lang="en-GB" dirty="0"/>
              <a:t>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meer</a:t>
            </a:r>
            <a:r>
              <a:rPr lang="en-GB" dirty="0"/>
              <a:t> </a:t>
            </a:r>
            <a:r>
              <a:rPr lang="en-GB" dirty="0" err="1"/>
              <a:t>gewerkt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de </a:t>
            </a:r>
            <a:r>
              <a:rPr lang="en-GB" dirty="0" err="1"/>
              <a:t>opleiding</a:t>
            </a:r>
            <a:r>
              <a:rPr lang="en-GB" dirty="0"/>
              <a:t> (de </a:t>
            </a:r>
            <a:r>
              <a:rPr lang="en-GB" dirty="0" err="1"/>
              <a:t>leerstof</a:t>
            </a:r>
            <a:r>
              <a:rPr lang="en-GB" dirty="0"/>
              <a:t>) dan de </a:t>
            </a:r>
            <a:r>
              <a:rPr lang="en-GB" dirty="0" err="1"/>
              <a:t>opmaak</a:t>
            </a:r>
            <a:r>
              <a:rPr lang="en-GB" dirty="0"/>
              <a:t>, </a:t>
            </a:r>
            <a:r>
              <a:rPr lang="en-GB" dirty="0" err="1"/>
              <a:t>foto</a:t>
            </a:r>
            <a:r>
              <a:rPr lang="en-GB" dirty="0"/>
              <a:t> video table </a:t>
            </a:r>
            <a:r>
              <a:rPr lang="en-GB" dirty="0" err="1"/>
              <a:t>onderline</a:t>
            </a:r>
            <a:r>
              <a:rPr lang="en-GB" dirty="0"/>
              <a:t> </a:t>
            </a:r>
            <a:r>
              <a:rPr lang="en-GB" dirty="0" err="1"/>
              <a:t>enz</a:t>
            </a:r>
            <a:r>
              <a:rPr lang="en-GB" dirty="0"/>
              <a:t>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9658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387" y="646947"/>
            <a:ext cx="7329519" cy="302092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702"/>
              </a:spcAft>
            </a:pPr>
            <a:r>
              <a:rPr lang="nl-NL" sz="1579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Kleuren pallet die ik wil gaan gebruiken:</a:t>
            </a:r>
            <a:b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#000000</a:t>
            </a:r>
            <a:b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#FFFFFF</a:t>
            </a:r>
            <a:b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#0801E0</a:t>
            </a:r>
            <a:b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#149FE0</a:t>
            </a:r>
            <a:b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#149FE0</a:t>
            </a:r>
            <a:b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#14E0C0 </a:t>
            </a:r>
            <a:b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#FF0000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59896" y="2107132"/>
            <a:ext cx="5558907" cy="3953258"/>
          </a:xfrm>
        </p:spPr>
        <p:txBody>
          <a:bodyPr>
            <a:normAutofit fontScale="25000" lnSpcReduction="20000"/>
          </a:bodyPr>
          <a:lstStyle/>
          <a:p>
            <a:b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.wit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E5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#FFFFFF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donkerblauw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E5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#0801E0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lichtblauw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caption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E5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#149FE0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turqoise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E5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#14E0C0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!important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;;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.rood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span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E5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#FF0000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.rood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E5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#0801E0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/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.underline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E5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text-decoration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underline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kader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E5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1px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solid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#000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E5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padding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20px</a:t>
            </a:r>
            <a:r>
              <a:rPr lang="en-GB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			</a:t>
            </a:r>
          </a:p>
          <a:p>
            <a:endParaRPr lang="en-GB" dirty="0">
              <a:solidFill>
                <a:srgbClr val="3B3B3B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491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UITEINDELIJK ZIJN ER WAT MEER KLEUREN BIJGEKOMEN </a:t>
            </a:r>
            <a:r>
              <a:rPr lang="en-GB" sz="4911" dirty="0" err="1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voorbeeld</a:t>
            </a:r>
            <a:r>
              <a:rPr lang="en-GB" sz="491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is  ROOD </a:t>
            </a:r>
            <a:r>
              <a:rPr lang="en-GB" sz="4911" dirty="0" err="1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voor</a:t>
            </a:r>
            <a:r>
              <a:rPr lang="en-GB" sz="491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de *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EA862B-FB48-A121-54F6-693BCB4D8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 flipV="1">
            <a:off x="3252267" y="-579504"/>
            <a:ext cx="4781390" cy="6370703"/>
          </a:xfrm>
        </p:spPr>
        <p:txBody>
          <a:bodyPr>
            <a:normAutofit/>
          </a:bodyPr>
          <a:lstStyle/>
          <a:p>
            <a:endParaRPr lang="LID4096" dirty="0"/>
          </a:p>
        </p:txBody>
      </p:sp>
      <p:pic>
        <p:nvPicPr>
          <p:cNvPr id="2" name="Picture 1" descr="A white paper with blue lines on it&#10;&#10;Description automatically generated">
            <a:extLst>
              <a:ext uri="{FF2B5EF4-FFF2-40B4-BE49-F238E27FC236}">
                <a16:creationId xmlns:a16="http://schemas.microsoft.com/office/drawing/2014/main" id="{C884C6B3-0505-3644-C16F-4D7567078F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51196" y="967105"/>
            <a:ext cx="7536180" cy="5652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E4DC9-BF16-B4A6-E410-5B301E291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61" y="0"/>
            <a:ext cx="5005827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6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EA862B-FB48-A121-54F6-693BCB4D8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 flipV="1">
            <a:off x="3252267" y="-579504"/>
            <a:ext cx="4781390" cy="6370703"/>
          </a:xfrm>
        </p:spPr>
        <p:txBody>
          <a:bodyPr>
            <a:normAutofit/>
          </a:bodyPr>
          <a:lstStyle/>
          <a:p>
            <a:endParaRPr lang="LID4096" dirty="0"/>
          </a:p>
        </p:txBody>
      </p:sp>
      <p:pic>
        <p:nvPicPr>
          <p:cNvPr id="4" name="Picture 3" descr="A white paper with black lines&#10;&#10;Description automatically generated">
            <a:extLst>
              <a:ext uri="{FF2B5EF4-FFF2-40B4-BE49-F238E27FC236}">
                <a16:creationId xmlns:a16="http://schemas.microsoft.com/office/drawing/2014/main" id="{E38442C5-AA02-2D9A-BD29-DC4A10A48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8998" y="967105"/>
            <a:ext cx="7536180" cy="5652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15561-9D39-17C5-F7F8-21BA35E1B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514" y="0"/>
            <a:ext cx="5597299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EA862B-FB48-A121-54F6-693BCB4D8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 flipV="1">
            <a:off x="3252267" y="-579504"/>
            <a:ext cx="4781390" cy="6370703"/>
          </a:xfrm>
        </p:spPr>
        <p:txBody>
          <a:bodyPr>
            <a:normAutofit/>
          </a:bodyPr>
          <a:lstStyle/>
          <a:p>
            <a:endParaRPr lang="LID4096" dirty="0"/>
          </a:p>
        </p:txBody>
      </p:sp>
      <p:pic>
        <p:nvPicPr>
          <p:cNvPr id="2" name="Picture 1" descr="A drawing of a cross on a piece of paper&#10;&#10;Description automatically generated">
            <a:extLst>
              <a:ext uri="{FF2B5EF4-FFF2-40B4-BE49-F238E27FC236}">
                <a16:creationId xmlns:a16="http://schemas.microsoft.com/office/drawing/2014/main" id="{BC4A0515-7822-9C34-B606-0787181628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51196" y="942022"/>
            <a:ext cx="7536180" cy="5652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22BCD-CF74-F4EC-F2B9-574C7DA8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677" y="0"/>
            <a:ext cx="5652136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EA862B-FB48-A121-54F6-693BCB4D8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 flipV="1">
            <a:off x="3252267" y="-579504"/>
            <a:ext cx="4781390" cy="6370703"/>
          </a:xfrm>
        </p:spPr>
        <p:txBody>
          <a:bodyPr>
            <a:normAutofit/>
          </a:bodyPr>
          <a:lstStyle/>
          <a:p>
            <a:endParaRPr lang="LID4096" dirty="0"/>
          </a:p>
        </p:txBody>
      </p:sp>
      <p:pic>
        <p:nvPicPr>
          <p:cNvPr id="2" name="Picture 1" descr="A drawing of a square with x marks&#10;&#10;Description automatically generated with medium confidence">
            <a:extLst>
              <a:ext uri="{FF2B5EF4-FFF2-40B4-BE49-F238E27FC236}">
                <a16:creationId xmlns:a16="http://schemas.microsoft.com/office/drawing/2014/main" id="{1BB59FD0-5A93-6039-225F-FDA476B42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42023" y="942022"/>
            <a:ext cx="7536180" cy="5652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7DF11D-9C3D-5714-E8CA-3D715138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811" y="-25083"/>
            <a:ext cx="5161870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9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EA862B-FB48-A121-54F6-693BCB4D8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 flipV="1">
            <a:off x="3252267" y="-579504"/>
            <a:ext cx="4781390" cy="6370703"/>
          </a:xfrm>
        </p:spPr>
        <p:txBody>
          <a:bodyPr>
            <a:normAutofit/>
          </a:bodyPr>
          <a:lstStyle/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241DF7-44C4-E3EC-8741-BE524C66C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182" y="0"/>
            <a:ext cx="5693631" cy="7561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E5EFF-D40B-939C-0629-BD9DD380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357" y="-1"/>
            <a:ext cx="5648263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777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{3329D3BD-34BA-4F9F-9313-B712390776A4}tf33968143_win32</Template>
  <TotalTime>245</TotalTime>
  <Words>217</Words>
  <Application>Microsoft Office PowerPoint</Application>
  <PresentationFormat>Custom</PresentationFormat>
  <Paragraphs>40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Consolas</vt:lpstr>
      <vt:lpstr>Custom</vt:lpstr>
      <vt:lpstr>Wie ben ik ?</vt:lpstr>
      <vt:lpstr>Stevens Wifi mijn thema gaat over wifi daar bij komt : - dns  - gateway  - software - ip aDRESSEN - dhcp</vt:lpstr>
      <vt:lpstr>Voor mijn opdracht heb ik meer gewerkt aan de opleiding (de leerstof) dan de opmaak, foto video table onderline enz.</vt:lpstr>
      <vt:lpstr>Kleuren pallet die ik wil gaan gebruiken: #000000 #FFFFFF #0801E0 #149FE0 #149FE0 #14E0C0  #FF0000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Stevens Wifi</dc:title>
  <dc:creator>Oemar Stephanus [student]</dc:creator>
  <cp:lastModifiedBy>Oemar Stephanus [student]</cp:lastModifiedBy>
  <cp:revision>2</cp:revision>
  <dcterms:created xsi:type="dcterms:W3CDTF">2024-05-05T08:23:15Z</dcterms:created>
  <dcterms:modified xsi:type="dcterms:W3CDTF">2024-05-09T10:39:44Z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